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258" r:id="rId4"/>
    <p:sldId id="285" r:id="rId5"/>
    <p:sldId id="286" r:id="rId6"/>
    <p:sldId id="288" r:id="rId7"/>
    <p:sldId id="271" r:id="rId8"/>
    <p:sldId id="264" r:id="rId9"/>
    <p:sldId id="267" r:id="rId10"/>
    <p:sldId id="259" r:id="rId11"/>
    <p:sldId id="260" r:id="rId12"/>
    <p:sldId id="272" r:id="rId13"/>
    <p:sldId id="266" r:id="rId14"/>
    <p:sldId id="273" r:id="rId15"/>
    <p:sldId id="263" r:id="rId16"/>
    <p:sldId id="274" r:id="rId17"/>
    <p:sldId id="284" r:id="rId18"/>
    <p:sldId id="276" r:id="rId19"/>
    <p:sldId id="275" r:id="rId20"/>
    <p:sldId id="282" r:id="rId21"/>
    <p:sldId id="283" r:id="rId22"/>
    <p:sldId id="277" r:id="rId23"/>
    <p:sldId id="278" r:id="rId24"/>
    <p:sldId id="265" r:id="rId25"/>
    <p:sldId id="280" r:id="rId26"/>
    <p:sldId id="269" r:id="rId27"/>
    <p:sldId id="279" r:id="rId28"/>
    <p:sldId id="268" r:id="rId29"/>
    <p:sldId id="261" r:id="rId30"/>
    <p:sldId id="281" r:id="rId31"/>
    <p:sldId id="287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64" autoAdjust="0"/>
    <p:restoredTop sz="86323" autoAdjust="0"/>
  </p:normalViewPr>
  <p:slideViewPr>
    <p:cSldViewPr>
      <p:cViewPr varScale="1">
        <p:scale>
          <a:sx n="97" d="100"/>
          <a:sy n="97" d="100"/>
        </p:scale>
        <p:origin x="-133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24.04.2012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9665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0954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24.04.2012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_Nk-HjsRc" TargetMode="External"/><Relationship Id="rId2" Type="http://schemas.openxmlformats.org/officeDocument/2006/relationships/hyperlink" Target="http://www.wiki.hsr.ch/MarkusStolze/ProjectFlip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ing.com/profile/Lukas_Elmer" TargetMode="External"/><Relationship Id="rId2" Type="http://schemas.openxmlformats.org/officeDocument/2006/relationships/hyperlink" Target="mailto:lukas.elmer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heidt.christina@gmail.co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eliatreichler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Lukas </a:t>
            </a:r>
            <a:r>
              <a:rPr lang="de-CH" sz="2400" dirty="0" smtClean="0">
                <a:solidFill>
                  <a:schemeClr val="bg1"/>
                </a:solidFill>
              </a:rPr>
              <a:t>Elmer, </a:t>
            </a:r>
            <a:r>
              <a:rPr lang="de-CH" sz="2400" dirty="0">
                <a:solidFill>
                  <a:schemeClr val="bg1"/>
                </a:solidFill>
              </a:rPr>
              <a:t>Christina </a:t>
            </a:r>
            <a:r>
              <a:rPr lang="de-CH" sz="2400" dirty="0">
                <a:solidFill>
                  <a:schemeClr val="bg1"/>
                </a:solidFill>
              </a:rPr>
              <a:t>Heidt, Delia </a:t>
            </a:r>
            <a:r>
              <a:rPr lang="de-CH" sz="2400" dirty="0" err="1" smtClean="0">
                <a:solidFill>
                  <a:schemeClr val="bg1"/>
                </a:solidFill>
              </a:rPr>
              <a:t>Treichler</a:t>
            </a:r>
            <a:endParaRPr lang="de-C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Projektmethodik: </a:t>
            </a:r>
            <a:r>
              <a:rPr lang="de-CH" dirty="0" err="1" smtClean="0"/>
              <a:t>Scrum</a:t>
            </a:r>
            <a:endParaRPr lang="de-CH" dirty="0" smtClean="0"/>
          </a:p>
          <a:p>
            <a:pPr lvl="1"/>
            <a:r>
              <a:rPr lang="de-CH" dirty="0" smtClean="0"/>
              <a:t>8 Sprints à 2 Wochen</a:t>
            </a:r>
          </a:p>
          <a:p>
            <a:pPr lvl="1"/>
            <a:r>
              <a:rPr lang="de-CH" dirty="0"/>
              <a:t>User </a:t>
            </a:r>
            <a:r>
              <a:rPr lang="de-CH" dirty="0" smtClean="0"/>
              <a:t>Stories</a:t>
            </a:r>
          </a:p>
          <a:p>
            <a:r>
              <a:rPr lang="de-CH" dirty="0" smtClean="0"/>
              <a:t>UCD</a:t>
            </a:r>
          </a:p>
          <a:p>
            <a:pPr lvl="1"/>
            <a:r>
              <a:rPr lang="de-CH" dirty="0"/>
              <a:t>Keine </a:t>
            </a:r>
            <a:r>
              <a:rPr lang="de-CH" dirty="0" smtClean="0"/>
              <a:t>Bedienungsanleitung</a:t>
            </a:r>
          </a:p>
          <a:p>
            <a:pPr lvl="1"/>
            <a:r>
              <a:rPr lang="de-CH" dirty="0" smtClean="0"/>
              <a:t>Benutzerorientiertes Vorgehen</a:t>
            </a:r>
          </a:p>
          <a:p>
            <a:pPr lvl="1"/>
            <a:r>
              <a:rPr lang="de-CH" dirty="0" err="1" smtClean="0"/>
              <a:t>Usability</a:t>
            </a:r>
            <a:r>
              <a:rPr lang="de-CH" dirty="0" smtClean="0"/>
              <a:t> Tests</a:t>
            </a:r>
          </a:p>
          <a:p>
            <a:r>
              <a:rPr lang="de-CH" dirty="0" smtClean="0"/>
              <a:t>Neue Technologie =&gt; Architekturprototyp</a:t>
            </a:r>
          </a:p>
          <a:p>
            <a:r>
              <a:rPr lang="de-CH" dirty="0" smtClean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Studio</a:t>
            </a:r>
          </a:p>
          <a:p>
            <a:r>
              <a:rPr lang="de-CH" dirty="0"/>
              <a:t>C</a:t>
            </a:r>
            <a:r>
              <a:rPr lang="de-CH" dirty="0" smtClean="0"/>
              <a:t>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err="1"/>
              <a:t>Personas</a:t>
            </a:r>
            <a:r>
              <a:rPr lang="de-CH" dirty="0"/>
              <a:t> 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Papier Prototyp</a:t>
            </a:r>
          </a:p>
          <a:p>
            <a:pPr lvl="1"/>
            <a:r>
              <a:rPr lang="de-CH" dirty="0" smtClean="0"/>
              <a:t>Technologie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 err="1" smtClean="0"/>
              <a:t>Usability</a:t>
            </a:r>
            <a:r>
              <a:rPr lang="de-CH" dirty="0" smtClean="0"/>
              <a:t> Test, Performance 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</a:t>
            </a:r>
            <a:r>
              <a:rPr lang="de-CH" dirty="0" err="1" smtClean="0"/>
              <a:t>Surface</a:t>
            </a:r>
            <a:r>
              <a:rPr lang="de-CH" dirty="0" smtClean="0"/>
              <a:t> Knopf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15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Technologie</a:t>
            </a:r>
          </a:p>
          <a:p>
            <a:r>
              <a:rPr lang="de-CH" dirty="0" smtClean="0"/>
              <a:t>Mathematisch, Performance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  <p:pic>
        <p:nvPicPr>
          <p:cNvPr id="5" name="Grafik 7" descr="J:\dev\flip_svn.elmermx.ch\doc\03_Technischer_Bericht_Teil_2\04_Entwurf\3D Fotos\IMG_20111202_13311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32144"/>
            <a:ext cx="4320480" cy="323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Machbarkeitsstudie: </a:t>
            </a:r>
            <a:r>
              <a:rPr lang="de-CH" dirty="0" smtClean="0"/>
              <a:t>Prototyp</a:t>
            </a:r>
            <a:endParaRPr lang="de-CH" dirty="0"/>
          </a:p>
        </p:txBody>
      </p:sp>
      <p:pic>
        <p:nvPicPr>
          <p:cNvPr id="6149" name="Picture 5" descr="\\c101.hsr.ch\lelmer\Desktop\aaaaa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3" y="1196752"/>
            <a:ext cx="84761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 der fertigen Lösung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</a:t>
            </a:r>
            <a:endParaRPr lang="de-CH" dirty="0" smtClean="0"/>
          </a:p>
          <a:p>
            <a:r>
              <a:rPr lang="de-CH" dirty="0" smtClean="0"/>
              <a:t>Projektumfang </a:t>
            </a:r>
            <a:r>
              <a:rPr lang="de-CH" dirty="0" smtClean="0"/>
              <a:t>und Zeitraum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r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751"/>
            <a:ext cx="1497387" cy="1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0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40" y="268729"/>
            <a:ext cx="5760720" cy="337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59"/>
          <p:cNvPicPr/>
          <p:nvPr/>
        </p:nvPicPr>
        <p:blipFill>
          <a:blip r:embed="rId5"/>
          <a:stretch>
            <a:fillRect/>
          </a:stretch>
        </p:blipFill>
        <p:spPr>
          <a:xfrm>
            <a:off x="1691680" y="1700808"/>
            <a:ext cx="5760720" cy="3389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1028"/>
          <p:cNvPicPr/>
          <p:nvPr/>
        </p:nvPicPr>
        <p:blipFill>
          <a:blip r:embed="rId6"/>
          <a:stretch>
            <a:fillRect/>
          </a:stretch>
        </p:blipFill>
        <p:spPr>
          <a:xfrm>
            <a:off x="3131840" y="3284984"/>
            <a:ext cx="5760720" cy="3372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wiki.hsr.ch/</a:t>
            </a:r>
            <a:r>
              <a:rPr lang="de-CH" dirty="0" err="1" smtClean="0">
                <a:hlinkClick r:id="rId2"/>
              </a:rPr>
              <a:t>MarkusStolze</a:t>
            </a:r>
            <a:r>
              <a:rPr lang="de-CH" dirty="0" smtClean="0">
                <a:hlinkClick r:id="rId2"/>
              </a:rPr>
              <a:t>/ProjectFlip2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youtube.com/</a:t>
            </a:r>
            <a:r>
              <a:rPr lang="de-CH" dirty="0" err="1" smtClean="0">
                <a:hlinkClick r:id="rId3"/>
              </a:rPr>
              <a:t>watch?v</a:t>
            </a:r>
            <a:r>
              <a:rPr lang="de-CH" dirty="0" smtClean="0">
                <a:hlinkClick r:id="rId3"/>
              </a:rPr>
              <a:t>=</a:t>
            </a:r>
            <a:r>
              <a:rPr lang="de-CH" dirty="0" err="1" smtClean="0">
                <a:hlinkClick r:id="rId3"/>
              </a:rPr>
              <a:t>BE_Nk-HjsRc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Infos</a:t>
            </a:r>
            <a:endParaRPr lang="de-CH" dirty="0"/>
          </a:p>
        </p:txBody>
      </p:sp>
      <p:pic>
        <p:nvPicPr>
          <p:cNvPr id="7170" name="Picture 2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44827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bei </a:t>
            </a:r>
            <a:r>
              <a:rPr lang="de-CH" sz="2800" dirty="0" err="1" smtClean="0"/>
              <a:t>Zimtkorn</a:t>
            </a:r>
            <a:r>
              <a:rPr lang="de-CH" sz="2800" dirty="0"/>
              <a:t/>
            </a:r>
            <a:br>
              <a:rPr lang="de-CH" sz="2800" dirty="0"/>
            </a:br>
            <a:r>
              <a:rPr lang="de-CH" sz="2800" dirty="0" smtClean="0"/>
              <a:t>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2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https</a:t>
            </a:r>
            <a:r>
              <a:rPr lang="de-CH" dirty="0">
                <a:hlinkClick r:id="rId3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32656"/>
            <a:ext cx="145816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</a:t>
            </a:r>
            <a:r>
              <a:rPr lang="de-CH" dirty="0" smtClean="0"/>
              <a:t>BMS</a:t>
            </a:r>
          </a:p>
          <a:p>
            <a:r>
              <a:rPr lang="de-CH" dirty="0" smtClean="0"/>
              <a:t>Technische BMS</a:t>
            </a:r>
          </a:p>
          <a:p>
            <a:r>
              <a:rPr lang="de-CH" dirty="0" smtClean="0"/>
              <a:t>1 Jahr Berufserfahrung</a:t>
            </a:r>
            <a:endParaRPr lang="de-CH" dirty="0" smtClean="0"/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2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  <a:p>
            <a:r>
              <a:rPr lang="de-CH" dirty="0" err="1" smtClean="0"/>
              <a:t>Mediamatikerin</a:t>
            </a:r>
            <a:endParaRPr lang="de-CH" dirty="0" smtClean="0"/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deliatreichler</a:t>
            </a:r>
            <a:r>
              <a:rPr lang="de-CH" dirty="0" smtClean="0">
                <a:hlinkClick r:id="rId3"/>
              </a:rPr>
              <a:t>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472" y="332656"/>
            <a:ext cx="1800000" cy="23158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2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</a:t>
            </a:r>
            <a:r>
              <a:rPr lang="de-CH" dirty="0" smtClean="0"/>
              <a:t>HSR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Dozent, 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Christian Moser, Zühlke Engineering AG</a:t>
            </a:r>
            <a:br>
              <a:rPr lang="de-CH" dirty="0" smtClean="0"/>
            </a:br>
            <a:r>
              <a:rPr lang="de-CH" dirty="0" smtClean="0"/>
              <a:t>Technische Betreuung</a:t>
            </a:r>
          </a:p>
          <a:p>
            <a:endParaRPr lang="de-CH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err="1" smtClean="0"/>
              <a:t>Zühlke</a:t>
            </a:r>
            <a:r>
              <a:rPr lang="de-CH" dirty="0" smtClean="0"/>
              <a:t> </a:t>
            </a:r>
            <a:r>
              <a:rPr lang="de-CH" dirty="0" smtClean="0"/>
              <a:t>Engineering </a:t>
            </a:r>
            <a:r>
              <a:rPr lang="de-CH" dirty="0"/>
              <a:t>AG</a:t>
            </a:r>
            <a:br>
              <a:rPr lang="de-CH" dirty="0"/>
            </a:b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Owner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arco Balzarin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3990366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263691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pSp>
        <p:nvGrpSpPr>
          <p:cNvPr id="4" name="Group 3"/>
          <p:cNvGrpSpPr/>
          <p:nvPr/>
        </p:nvGrpSpPr>
        <p:grpSpPr>
          <a:xfrm>
            <a:off x="5148064" y="2132856"/>
            <a:ext cx="3694742" cy="4375353"/>
            <a:chOff x="5148064" y="2132856"/>
            <a:chExt cx="3694742" cy="4375353"/>
          </a:xfrm>
        </p:grpSpPr>
        <p:pic>
          <p:nvPicPr>
            <p:cNvPr id="2050" name="Picture 2" descr="D:\hsr\Semesterarbeit\svn\doc\media\p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132856"/>
              <a:ext cx="3694742" cy="437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37908"/>
              <a:ext cx="2161897" cy="3199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media\surfac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3168352" cy="22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Interaktive Informationen</a:t>
            </a:r>
          </a:p>
          <a:p>
            <a:pPr lvl="1"/>
            <a:r>
              <a:rPr lang="de-CH" dirty="0" smtClean="0"/>
              <a:t>Kundenzone</a:t>
            </a:r>
          </a:p>
          <a:p>
            <a:pPr lvl="1"/>
            <a:r>
              <a:rPr lang="de-CH" dirty="0" smtClean="0"/>
              <a:t>Messen</a:t>
            </a:r>
          </a:p>
          <a:p>
            <a:r>
              <a:rPr lang="de-CH" dirty="0" smtClean="0"/>
              <a:t>Zühlke als innovative Firma mit neuen Technologien</a:t>
            </a:r>
          </a:p>
          <a:p>
            <a:r>
              <a:rPr lang="de-CH" dirty="0" smtClean="0"/>
              <a:t>Beispielprojekt </a:t>
            </a:r>
            <a:r>
              <a:rPr lang="de-CH" dirty="0"/>
              <a:t>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Schwerpunkte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392</Words>
  <Application>Microsoft Office PowerPoint</Application>
  <PresentationFormat>On-screen Show (4:3)</PresentationFormat>
  <Paragraphs>195</Paragraphs>
  <Slides>31</Slides>
  <Notes>28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Deimos</vt:lpstr>
      <vt:lpstr>PowerPoint Presentation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 Presentation</vt:lpstr>
      <vt:lpstr>PowerPoint Presentation</vt:lpstr>
      <vt:lpstr>Realisierung: Interaktionskonzept</vt:lpstr>
      <vt:lpstr>PowerPoint Presentation</vt:lpstr>
      <vt:lpstr>PowerPoint Presentation</vt:lpstr>
      <vt:lpstr>PowerPoint Presentation</vt:lpstr>
      <vt:lpstr>Realisierung: Externes Design</vt:lpstr>
      <vt:lpstr>PowerPoint Presentation</vt:lpstr>
      <vt:lpstr>Realisierung: Herausforderungen</vt:lpstr>
      <vt:lpstr>PowerPoint Presentation</vt:lpstr>
      <vt:lpstr>Machbarkeitsstudie: 3D Panel</vt:lpstr>
      <vt:lpstr>Machbarkeitsstudie: Prototyp</vt:lpstr>
      <vt:lpstr>Ergebnis</vt:lpstr>
      <vt:lpstr>Ausblick</vt:lpstr>
      <vt:lpstr>PowerPoint Presentation</vt:lpstr>
      <vt:lpstr>Weitere Infos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HSR</cp:lastModifiedBy>
  <cp:revision>123</cp:revision>
  <dcterms:created xsi:type="dcterms:W3CDTF">2012-04-20T09:07:43Z</dcterms:created>
  <dcterms:modified xsi:type="dcterms:W3CDTF">2012-04-24T13:03:56Z</dcterms:modified>
</cp:coreProperties>
</file>